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85775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Муниципальное </a:t>
            </a:r>
            <a:r>
              <a:rPr lang="ru-RU" sz="1800" dirty="0" smtClean="0"/>
              <a:t>бюджетное дошкольное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«Детский сад № 193 </a:t>
            </a:r>
            <a:r>
              <a:rPr lang="ru-RU" sz="1800" dirty="0" err="1" smtClean="0"/>
              <a:t>общеразвивающего</a:t>
            </a:r>
            <a:r>
              <a:rPr lang="ru-RU" sz="1800" dirty="0" smtClean="0"/>
              <a:t> вида с приоритетным осуществлением деятельности по физическому направлению развития детей»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>ГУО администрации города Красноярска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21431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Образовательный проект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«Золотое решето черных домиков полно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400" b="1" dirty="0" smtClean="0"/>
              <a:t> </a:t>
            </a: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6" name="Picture 2" descr="C:\Users\1\Desktop\п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429420" cy="236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да\Desktop\кпа\IMG-7a618f3cee7a91f8964205ce41aa3dc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844" y="751061"/>
            <a:ext cx="3807044" cy="5072098"/>
          </a:xfrm>
          <a:prstGeom prst="rect">
            <a:avLst/>
          </a:prstGeom>
          <a:noFill/>
        </p:spPr>
      </p:pic>
      <p:pic>
        <p:nvPicPr>
          <p:cNvPr id="2051" name="Picture 3" descr="C:\Users\Лида\Desktop\кпа\IMG-b4ce655d7a101123157e85c9a680b1e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75342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да\Desktop\кпа\Screenshot_20211027_083304_ru.yandex.searchplu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52" cy="2919105"/>
          </a:xfrm>
          <a:prstGeom prst="rect">
            <a:avLst/>
          </a:prstGeom>
          <a:noFill/>
        </p:spPr>
      </p:pic>
      <p:pic>
        <p:nvPicPr>
          <p:cNvPr id="3075" name="Picture 3" descr="C:\Users\Лида\Desktop\кпа\Screenshot_20211027_083232_ru.yandex.searchplu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643338" cy="300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ида\Desktop\кпа\Screenshot_20211027_084157_ru.yandex.searchplu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004343" cy="2928958"/>
          </a:xfrm>
          <a:prstGeom prst="rect">
            <a:avLst/>
          </a:prstGeom>
          <a:noFill/>
        </p:spPr>
      </p:pic>
      <p:pic>
        <p:nvPicPr>
          <p:cNvPr id="4099" name="Picture 3" descr="C:\Users\Лида\Desktop\кпа\Screenshot_20211027_08531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493540" cy="2790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да\Desktop\кпа\IMG_20211027_10560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357166"/>
            <a:ext cx="4214842" cy="3067835"/>
          </a:xfrm>
          <a:prstGeom prst="rect">
            <a:avLst/>
          </a:prstGeom>
          <a:noFill/>
        </p:spPr>
      </p:pic>
      <p:pic>
        <p:nvPicPr>
          <p:cNvPr id="5123" name="Picture 3" descr="C:\Users\Лида\Desktop\кпа\Screenshot_20211027_084524_ru.yandex.searchplu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843336" cy="384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ида\Desktop\кпа\Screenshot_20211027_085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379758" cy="2412699"/>
          </a:xfrm>
          <a:prstGeom prst="rect">
            <a:avLst/>
          </a:prstGeom>
          <a:noFill/>
        </p:spPr>
      </p:pic>
      <p:pic>
        <p:nvPicPr>
          <p:cNvPr id="6147" name="Picture 3" descr="C:\Users\Лида\Desktop\кпа\Screenshot_20211027_085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767142" cy="3013714"/>
          </a:xfrm>
          <a:prstGeom prst="rect">
            <a:avLst/>
          </a:prstGeom>
          <a:noFill/>
        </p:spPr>
      </p:pic>
      <p:pic>
        <p:nvPicPr>
          <p:cNvPr id="6148" name="Picture 4" descr="C:\Users\Лида\Desktop\кпа\Screenshot_20211027_085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3500462" cy="304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Лида\Desktop\кпа\IMG_20211021_1104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2944415" cy="3925886"/>
          </a:xfrm>
          <a:prstGeom prst="rect">
            <a:avLst/>
          </a:prstGeom>
          <a:noFill/>
        </p:spPr>
      </p:pic>
      <p:pic>
        <p:nvPicPr>
          <p:cNvPr id="7172" name="Picture 4" descr="C:\Users\Лида\Desktop\кпа\IMG-ddd7921cc861482671fddbf565df61a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496"/>
            <a:ext cx="2673360" cy="356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0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Муниципальное бюджетное дошкольное образовательное учреждение  «Детский сад № 193 общеразвивающего вида с приоритетным осуществлением деятельности по физическому направлению развития детей» ГУО администрации города Красноярска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1</cp:lastModifiedBy>
  <cp:revision>8</cp:revision>
  <dcterms:created xsi:type="dcterms:W3CDTF">2021-10-27T03:37:15Z</dcterms:created>
  <dcterms:modified xsi:type="dcterms:W3CDTF">2021-10-28T07:55:39Z</dcterms:modified>
</cp:coreProperties>
</file>