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7" r:id="rId4"/>
    <p:sldId id="259" r:id="rId5"/>
    <p:sldId id="258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Валентина\Desktop\зрение\fon-dlya-prezentacii-vesna-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500" y="-152400"/>
            <a:ext cx="9525000" cy="71628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0649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</a:rPr>
              <a:t>ЗРЕНИЕ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84168" y="4581128"/>
            <a:ext cx="2602632" cy="154503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МБДОУ №193</a:t>
            </a:r>
          </a:p>
          <a:p>
            <a:pPr>
              <a:buNone/>
            </a:pPr>
            <a:r>
              <a:rPr lang="ru-RU" sz="2800" dirty="0" smtClean="0"/>
              <a:t>Воспитатель:</a:t>
            </a:r>
          </a:p>
          <a:p>
            <a:pPr>
              <a:buNone/>
            </a:pPr>
            <a:r>
              <a:rPr lang="ru-RU" sz="2800" dirty="0" smtClean="0"/>
              <a:t>Дубкова В.Ф.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Валентина\Desktop\зрение\fon-dlya-prezentacii-vesna-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1000" y="0"/>
            <a:ext cx="9525000" cy="71628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227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5. </a:t>
            </a:r>
            <a:r>
              <a:rPr lang="ru-RU" sz="3600" b="1" u="sng" dirty="0" smtClean="0">
                <a:solidFill>
                  <a:schemeClr val="tx2">
                    <a:lumMod val="75000"/>
                  </a:schemeClr>
                </a:solidFill>
              </a:rPr>
              <a:t>Нельзя подолгу смотреть телевизор и играть в игры на планшете, телефоне, компьютере.</a:t>
            </a:r>
            <a:endParaRPr lang="ru-RU" sz="3600" b="1" u="sng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221" name="Picture 5" descr="C:\Users\Валентина\Desktop\зрение\android-best-games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2420888"/>
            <a:ext cx="3715716" cy="2088232"/>
          </a:xfrm>
          <a:prstGeom prst="rect">
            <a:avLst/>
          </a:prstGeom>
          <a:noFill/>
        </p:spPr>
      </p:pic>
      <p:pic>
        <p:nvPicPr>
          <p:cNvPr id="9222" name="Picture 6" descr="C:\Users\Валентина\Desktop\зрение\mobile-games-pc-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3284984"/>
            <a:ext cx="2664296" cy="25250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Валентина\Desktop\зрение\fon-dlya-prezentacii-vesna-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500" y="-152400"/>
            <a:ext cx="9525000" cy="71628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Зарядка для глаз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43" name="Picture 3" descr="C:\Users\Валентина\Desktop\зрение\img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1340768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алентина\Desktop\зрение\fon-dlya-prezentacii-vesna-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500" y="-152400"/>
            <a:ext cx="9525000" cy="71628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268759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00B050"/>
                </a:solidFill>
              </a:rPr>
              <a:t>ЗРЕНИЕ</a:t>
            </a:r>
            <a:endParaRPr lang="ru-RU" sz="6000" b="1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07704" y="1340768"/>
            <a:ext cx="6912768" cy="1224136"/>
          </a:xfrm>
        </p:spPr>
        <p:txBody>
          <a:bodyPr>
            <a:normAutofit lnSpcReduction="10000"/>
          </a:bodyPr>
          <a:lstStyle/>
          <a:p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Брат с братом через дорогу живут, а друг друга не видят</a:t>
            </a:r>
          </a:p>
        </p:txBody>
      </p:sp>
      <p:pic>
        <p:nvPicPr>
          <p:cNvPr id="1027" name="Picture 3" descr="C:\Users\Валентина\Desktop\зрение\загадка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2780928"/>
            <a:ext cx="4824536" cy="30153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Валентина\Desktop\зрение\fon-dlya-prezentacii-vesna-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500" y="-152400"/>
            <a:ext cx="9525000" cy="71628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 descr="C:\Users\Валентина\Desktop\зрение\img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980728"/>
            <a:ext cx="6956590" cy="52174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Валентина\Desktop\зрение\fon-dlya-prezentacii-vesna-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500" y="-152400"/>
            <a:ext cx="9525000" cy="71628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499176" cy="265030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Через зрачок проходят лучи света, они достигают чувствительных клеток, которые умеют различать свет и тень, разные цвета.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099" name="Picture 3" descr="C:\Users\Валентина\Desktop\зрение\лучи света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2940676"/>
            <a:ext cx="5112568" cy="31461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Валентина\Desktop\зрение\fon-dlya-prezentacii-vesna-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500" y="-152400"/>
            <a:ext cx="9525000" cy="71628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Наши организм хорошо позаботился об охране зрения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075" name="Picture 3" descr="C:\Users\Валентина\Desktop\зрение\защита глаз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6288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Валентина\Desktop\зрение\fon-dlya-prezentacii-vesna-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500" y="-152400"/>
            <a:ext cx="9525000" cy="71628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272808" cy="5962674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Как защитить глаза от болезней?</a:t>
            </a:r>
            <a:b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1. </a:t>
            </a:r>
            <a:r>
              <a:rPr lang="ru-RU" sz="3600" b="1" u="sng" dirty="0" smtClean="0">
                <a:solidFill>
                  <a:schemeClr val="tx2">
                    <a:lumMod val="75000"/>
                  </a:schemeClr>
                </a:solidFill>
              </a:rPr>
              <a:t>Утром и вечером промывать глаза водой </a:t>
            </a:r>
            <a:endParaRPr lang="ru-RU" sz="3600" b="1" u="sng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123" name="Picture 3" descr="C:\Users\Валентина\Desktop\зрение\умыв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1772816"/>
            <a:ext cx="4456171" cy="3178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Валентина\Desktop\зрение\fon-dlya-prezentacii-vesna-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500" y="-152400"/>
            <a:ext cx="9525000" cy="71628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8028384" cy="200223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2. </a:t>
            </a:r>
            <a:r>
              <a:rPr lang="ru-RU" sz="3600" b="1" u="sng" dirty="0" smtClean="0">
                <a:solidFill>
                  <a:schemeClr val="tx2">
                    <a:lumMod val="75000"/>
                  </a:schemeClr>
                </a:solidFill>
              </a:rPr>
              <a:t>Не трите глаза грязными руками</a:t>
            </a:r>
            <a:endParaRPr lang="ru-RU" sz="3600" b="1" u="sng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147" name="Picture 3" descr="C:\Users\Валентина\Desktop\зрение\gryazne-ruki-u-rebenka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1844824"/>
            <a:ext cx="4572878" cy="30272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Валентина\Desktop\зрение\fon-dlya-prezentacii-vesna-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500" y="-152400"/>
            <a:ext cx="9525000" cy="71628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8100392" cy="2736304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3. </a:t>
            </a:r>
            <a:r>
              <a:rPr lang="ru-RU" sz="3200" b="1" u="sng" dirty="0" smtClean="0">
                <a:solidFill>
                  <a:schemeClr val="tx2">
                    <a:lumMod val="75000"/>
                  </a:schemeClr>
                </a:solidFill>
              </a:rPr>
              <a:t>Осторожно обращайтесь с острыми предметами.</a:t>
            </a:r>
            <a:br>
              <a:rPr lang="ru-RU" sz="3200" b="1" u="sng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Не бегайте, если у вас в руках: ручка, карандаш, ножницы, линейка, палка.</a:t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Можешь нечаянно попасть в глаз себе или товарищу.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171" name="Picture 3" descr="C:\Users\Валентина\Desktop\зрение\20160721+School+Supplies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3140968"/>
            <a:ext cx="4864540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Валентина\Desktop\зрение\fon-dlya-prezentacii-vesna-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500" y="-152400"/>
            <a:ext cx="9525000" cy="71628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283152" cy="157018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4. </a:t>
            </a:r>
            <a:r>
              <a:rPr lang="ru-RU" sz="3600" b="1" u="sng" dirty="0" smtClean="0">
                <a:solidFill>
                  <a:schemeClr val="tx2">
                    <a:lumMod val="75000"/>
                  </a:schemeClr>
                </a:solidFill>
              </a:rPr>
              <a:t>Нельзя читать книги лежа при плохом освещении.</a:t>
            </a:r>
            <a:endParaRPr lang="ru-RU" sz="3600" b="1" u="sng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195" name="Picture 3" descr="C:\Users\Валентина\Desktop\зрение\0010-011-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2060848"/>
            <a:ext cx="3071443" cy="2049091"/>
          </a:xfrm>
          <a:prstGeom prst="rect">
            <a:avLst/>
          </a:prstGeom>
          <a:noFill/>
        </p:spPr>
      </p:pic>
      <p:pic>
        <p:nvPicPr>
          <p:cNvPr id="8196" name="Picture 4" descr="C:\Users\Валентина\Desktop\зрение\Zabluzhdeniya-o-zrenii-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4077072"/>
            <a:ext cx="3491880" cy="23046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101</Words>
  <Application>Microsoft Office PowerPoint</Application>
  <PresentationFormat>Экран (4:3)</PresentationFormat>
  <Paragraphs>14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ЗРЕНИЕ </vt:lpstr>
      <vt:lpstr>ЗРЕНИЕ</vt:lpstr>
      <vt:lpstr>Слайд 3</vt:lpstr>
      <vt:lpstr>Через зрачок проходят лучи света, они достигают чувствительных клеток, которые умеют различать свет и тень, разные цвета.</vt:lpstr>
      <vt:lpstr>Наши организм хорошо позаботился об охране зрения</vt:lpstr>
      <vt:lpstr>Как защитить глаза от болезней?      1. Утром и вечером промывать глаза водой </vt:lpstr>
      <vt:lpstr>2. Не трите глаза грязными руками</vt:lpstr>
      <vt:lpstr>3. Осторожно обращайтесь с острыми предметами. Не бегайте, если у вас в руках: ручка, карандаш, ножницы, линейка, палка. Можешь нечаянно попасть в глаз себе или товарищу. </vt:lpstr>
      <vt:lpstr>4. Нельзя читать книги лежа при плохом освещении.</vt:lpstr>
      <vt:lpstr>5. Нельзя подолгу смотреть телевизор и играть в игры на планшете, телефоне, компьютере.</vt:lpstr>
      <vt:lpstr>Зарядка для глаз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ЗРЕНИЕ</dc:title>
  <dc:creator>Валентина</dc:creator>
  <cp:lastModifiedBy>Валентина</cp:lastModifiedBy>
  <cp:revision>16</cp:revision>
  <dcterms:created xsi:type="dcterms:W3CDTF">2018-10-08T03:52:38Z</dcterms:created>
  <dcterms:modified xsi:type="dcterms:W3CDTF">2020-10-26T11:49:23Z</dcterms:modified>
</cp:coreProperties>
</file>