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92" autoAdjust="0"/>
    <p:restoredTop sz="94660"/>
  </p:normalViewPr>
  <p:slideViewPr>
    <p:cSldViewPr>
      <p:cViewPr varScale="1">
        <p:scale>
          <a:sx n="71" d="100"/>
          <a:sy n="71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9995361-prodam-svinei-na-uboi-i-porosy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18" y="0"/>
            <a:ext cx="923451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Пробираюсь по забору,</a:t>
            </a:r>
          </a:p>
          <a:p>
            <a:pPr algn="ctr">
              <a:buNone/>
            </a:pPr>
            <a:r>
              <a:rPr lang="ru-RU" dirty="0" smtClean="0"/>
              <a:t>На охоту выхожу.</a:t>
            </a:r>
          </a:p>
          <a:p>
            <a:pPr algn="ctr">
              <a:buNone/>
            </a:pPr>
            <a:r>
              <a:rPr lang="ru-RU" dirty="0" smtClean="0"/>
              <a:t>Мышки спрятались по норам,</a:t>
            </a:r>
          </a:p>
          <a:p>
            <a:pPr algn="ctr">
              <a:buNone/>
            </a:pPr>
            <a:r>
              <a:rPr lang="ru-RU" dirty="0" smtClean="0"/>
              <a:t>Я их долго сторожу. </a:t>
            </a:r>
          </a:p>
          <a:p>
            <a:pPr algn="ctr">
              <a:buNone/>
            </a:pPr>
            <a:r>
              <a:rPr lang="ru-RU" dirty="0" smtClean="0"/>
              <a:t>(Кошка)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1\Desktop\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картинки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" y="0"/>
            <a:ext cx="91440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Хоть крепки мои копыта</a:t>
            </a:r>
          </a:p>
          <a:p>
            <a:pPr algn="ctr">
              <a:buNone/>
            </a:pPr>
            <a:r>
              <a:rPr lang="ru-RU" dirty="0" smtClean="0"/>
              <a:t>И остры мои рога,</a:t>
            </a:r>
          </a:p>
          <a:p>
            <a:pPr algn="ctr">
              <a:buNone/>
            </a:pPr>
            <a:r>
              <a:rPr lang="ru-RU" dirty="0" smtClean="0"/>
              <a:t>Я добра и не сердита,</a:t>
            </a:r>
          </a:p>
          <a:p>
            <a:pPr algn="ctr">
              <a:buNone/>
            </a:pPr>
            <a:r>
              <a:rPr lang="ru-RU" dirty="0" smtClean="0"/>
              <a:t>Нравом вовсе не строга.</a:t>
            </a:r>
          </a:p>
          <a:p>
            <a:pPr algn="ctr">
              <a:buNone/>
            </a:pPr>
            <a:r>
              <a:rPr lang="ru-RU" dirty="0" smtClean="0"/>
              <a:t>В поле я мычу: "</a:t>
            </a:r>
            <a:r>
              <a:rPr lang="ru-RU" dirty="0" err="1" smtClean="0"/>
              <a:t>Му</a:t>
            </a:r>
            <a:r>
              <a:rPr lang="ru-RU" dirty="0" smtClean="0"/>
              <a:t> - </a:t>
            </a:r>
            <a:r>
              <a:rPr lang="ru-RU" dirty="0" err="1" smtClean="0"/>
              <a:t>му</a:t>
            </a:r>
            <a:r>
              <a:rPr lang="ru-RU" dirty="0" smtClean="0"/>
              <a:t>!</a:t>
            </a:r>
          </a:p>
          <a:p>
            <a:pPr algn="ctr">
              <a:buNone/>
            </a:pPr>
            <a:r>
              <a:rPr lang="ru-RU" dirty="0" smtClean="0"/>
              <a:t>Молочка налить кому?"</a:t>
            </a:r>
          </a:p>
          <a:p>
            <a:pPr algn="ctr">
              <a:buNone/>
            </a:pPr>
            <a:r>
              <a:rPr lang="ru-RU" b="1" dirty="0" smtClean="0"/>
              <a:t> (Корова)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кор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артинки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Я скажу вам: "</a:t>
            </a:r>
            <a:r>
              <a:rPr lang="ru-RU" dirty="0" err="1" smtClean="0"/>
              <a:t>Ме</a:t>
            </a:r>
            <a:r>
              <a:rPr lang="ru-RU" dirty="0" smtClean="0"/>
              <a:t> –</a:t>
            </a:r>
            <a:r>
              <a:rPr lang="ru-RU" dirty="0" err="1" smtClean="0"/>
              <a:t>ме</a:t>
            </a:r>
            <a:r>
              <a:rPr lang="ru-RU" dirty="0" smtClean="0"/>
              <a:t> -</a:t>
            </a:r>
            <a:r>
              <a:rPr lang="ru-RU" dirty="0" err="1" smtClean="0"/>
              <a:t>ме</a:t>
            </a:r>
            <a:r>
              <a:rPr lang="ru-RU" dirty="0" smtClean="0"/>
              <a:t>!</a:t>
            </a:r>
          </a:p>
          <a:p>
            <a:pPr algn="ctr">
              <a:buNone/>
            </a:pPr>
            <a:r>
              <a:rPr lang="ru-RU" dirty="0" smtClean="0"/>
              <a:t>Подготовьтесь-ка к зиме!</a:t>
            </a:r>
          </a:p>
          <a:p>
            <a:pPr algn="ctr">
              <a:buNone/>
            </a:pPr>
            <a:r>
              <a:rPr lang="ru-RU" dirty="0" smtClean="0"/>
              <a:t>Шерсть мою скорей стригите</a:t>
            </a:r>
          </a:p>
          <a:p>
            <a:pPr algn="ctr">
              <a:buNone/>
            </a:pPr>
            <a:r>
              <a:rPr lang="ru-RU" dirty="0" smtClean="0"/>
              <a:t>И носки себе вяжите!"</a:t>
            </a:r>
          </a:p>
          <a:p>
            <a:pPr algn="ctr">
              <a:buNone/>
            </a:pPr>
            <a:r>
              <a:rPr lang="ru-RU" b="1" dirty="0" smtClean="0"/>
              <a:t>(Коза)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k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артинки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Физкультурная минутка: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«Лошадки»</a:t>
            </a:r>
          </a:p>
          <a:p>
            <a:pPr algn="ctr">
              <a:buNone/>
            </a:pPr>
            <a:r>
              <a:rPr lang="ru-RU" dirty="0" smtClean="0"/>
              <a:t>Цок, цок, цок,</a:t>
            </a:r>
          </a:p>
          <a:p>
            <a:pPr algn="ctr">
              <a:buNone/>
            </a:pPr>
            <a:r>
              <a:rPr lang="ru-RU" dirty="0" smtClean="0"/>
              <a:t>Я лошадка - серый бок</a:t>
            </a:r>
          </a:p>
          <a:p>
            <a:pPr algn="ctr">
              <a:buNone/>
            </a:pPr>
            <a:r>
              <a:rPr lang="ru-RU" dirty="0" smtClean="0"/>
              <a:t>Я копытцем постучу</a:t>
            </a:r>
          </a:p>
          <a:p>
            <a:pPr algn="ctr">
              <a:buNone/>
            </a:pPr>
            <a:r>
              <a:rPr lang="ru-RU" dirty="0" smtClean="0"/>
              <a:t>Если хочешь, прокачу</a:t>
            </a:r>
          </a:p>
          <a:p>
            <a:pPr algn="ctr">
              <a:buNone/>
            </a:pPr>
            <a:r>
              <a:rPr lang="ru-RU" dirty="0" smtClean="0"/>
              <a:t>Посмотри, </a:t>
            </a:r>
            <a:r>
              <a:rPr lang="ru-RU" dirty="0" smtClean="0"/>
              <a:t>как я </a:t>
            </a:r>
            <a:r>
              <a:rPr lang="ru-RU" dirty="0" smtClean="0"/>
              <a:t>красива-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Хороши и хвост и </a:t>
            </a:r>
            <a:r>
              <a:rPr lang="ru-RU" dirty="0" smtClean="0"/>
              <a:t>грива.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Цок, цок, </a:t>
            </a:r>
            <a:r>
              <a:rPr lang="ru-RU" dirty="0" smtClean="0"/>
              <a:t>цок-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Я лошадка – серый бок.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артинки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07170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/>
              <a:t>Все за мною становитесь!</a:t>
            </a:r>
          </a:p>
          <a:p>
            <a:pPr algn="ctr">
              <a:buNone/>
            </a:pPr>
            <a:r>
              <a:rPr lang="ru-RU" sz="2000" b="1" i="1" dirty="0" smtClean="0"/>
              <a:t>Друг за другом повернитесь!</a:t>
            </a:r>
          </a:p>
          <a:p>
            <a:pPr algn="ctr">
              <a:buNone/>
            </a:pPr>
            <a:r>
              <a:rPr lang="ru-RU" sz="2000" b="1" i="1" dirty="0" smtClean="0"/>
              <a:t>Я ваш новый паровоз,</a:t>
            </a:r>
          </a:p>
          <a:p>
            <a:pPr algn="ctr">
              <a:buNone/>
            </a:pPr>
            <a:r>
              <a:rPr lang="ru-RU" sz="2000" b="1" i="1" dirty="0" smtClean="0"/>
              <a:t>Ничего, что нет колес!</a:t>
            </a:r>
          </a:p>
          <a:p>
            <a:pPr algn="ctr">
              <a:buNone/>
            </a:pPr>
            <a:r>
              <a:rPr lang="ru-RU" sz="2000" b="1" i="1" dirty="0" smtClean="0"/>
              <a:t>Друг за другом мы пойдем</a:t>
            </a:r>
          </a:p>
          <a:p>
            <a:pPr algn="ctr">
              <a:buNone/>
            </a:pPr>
            <a:r>
              <a:rPr lang="ru-RU" sz="2000" b="1" i="1" dirty="0" smtClean="0"/>
              <a:t>За вагончиком вагон.</a:t>
            </a:r>
          </a:p>
          <a:p>
            <a:pPr algn="ctr">
              <a:buNone/>
            </a:pPr>
            <a:r>
              <a:rPr lang="ru-RU" sz="2000" b="1" i="1" dirty="0" smtClean="0"/>
              <a:t>Вот поезд наш едет,</a:t>
            </a:r>
          </a:p>
          <a:p>
            <a:pPr algn="ctr">
              <a:buNone/>
            </a:pPr>
            <a:r>
              <a:rPr lang="ru-RU" sz="2000" b="1" i="1" dirty="0" smtClean="0"/>
              <a:t>Колеса стучат,</a:t>
            </a:r>
          </a:p>
          <a:p>
            <a:pPr algn="ctr">
              <a:buNone/>
            </a:pPr>
            <a:r>
              <a:rPr lang="ru-RU" sz="2000" b="1" i="1" dirty="0" smtClean="0"/>
              <a:t>А в поезде нашем, ребята сидят.</a:t>
            </a:r>
          </a:p>
          <a:p>
            <a:pPr algn="ctr">
              <a:buNone/>
            </a:pPr>
            <a:r>
              <a:rPr lang="ru-RU" sz="2000" b="1" i="1" dirty="0" err="1" smtClean="0"/>
              <a:t>Чух</a:t>
            </a:r>
            <a:r>
              <a:rPr lang="ru-RU" sz="2000" b="1" i="1" dirty="0" smtClean="0"/>
              <a:t>  -  </a:t>
            </a:r>
            <a:r>
              <a:rPr lang="ru-RU" sz="2000" b="1" i="1" dirty="0" err="1" smtClean="0"/>
              <a:t>чух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чух</a:t>
            </a:r>
            <a:r>
              <a:rPr lang="ru-RU" sz="2000" b="1" i="1" dirty="0" smtClean="0"/>
              <a:t>!</a:t>
            </a:r>
          </a:p>
          <a:p>
            <a:pPr algn="ctr">
              <a:buNone/>
            </a:pPr>
            <a:r>
              <a:rPr lang="ru-RU" sz="2000" b="1" i="1" dirty="0" smtClean="0"/>
              <a:t>Едем, едем долго едем.</a:t>
            </a:r>
          </a:p>
          <a:p>
            <a:pPr algn="ctr">
              <a:buNone/>
            </a:pPr>
            <a:r>
              <a:rPr lang="ru-RU" sz="2000" b="1" i="1" dirty="0" smtClean="0"/>
              <a:t>Очень длинен этот путь.</a:t>
            </a:r>
          </a:p>
          <a:p>
            <a:pPr algn="ctr">
              <a:buNone/>
            </a:pPr>
            <a:r>
              <a:rPr lang="ru-RU" sz="2000" b="1" i="1" dirty="0" smtClean="0"/>
              <a:t>Скоро сможем мы приехать</a:t>
            </a:r>
          </a:p>
          <a:p>
            <a:pPr algn="ctr">
              <a:buNone/>
            </a:pPr>
            <a:r>
              <a:rPr lang="ru-RU" sz="2000" b="1" i="1" dirty="0" smtClean="0"/>
              <a:t>И в деревне отдохнуть.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Человеку верный друг,</a:t>
            </a:r>
          </a:p>
          <a:p>
            <a:pPr algn="ctr">
              <a:buNone/>
            </a:pPr>
            <a:r>
              <a:rPr lang="ru-RU" dirty="0" smtClean="0"/>
              <a:t>Чутко слышу каждый звук.</a:t>
            </a:r>
          </a:p>
          <a:p>
            <a:pPr algn="ctr">
              <a:buNone/>
            </a:pPr>
            <a:r>
              <a:rPr lang="ru-RU" dirty="0" smtClean="0"/>
              <a:t>У меня отличный нюх,</a:t>
            </a:r>
          </a:p>
          <a:p>
            <a:pPr algn="ctr">
              <a:buNone/>
            </a:pPr>
            <a:r>
              <a:rPr lang="ru-RU" dirty="0" smtClean="0"/>
              <a:t>Зоркий глаз и острый слух. </a:t>
            </a:r>
          </a:p>
          <a:p>
            <a:pPr algn="ctr">
              <a:buNone/>
            </a:pPr>
            <a:r>
              <a:rPr lang="ru-RU" dirty="0" smtClean="0"/>
              <a:t>(Собака)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bigl-igraet.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10"/>
            <a:ext cx="9163080" cy="68723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Комочек пуха, 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Длинное ухо, 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Прыгает ловко, 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Любит морковку.</a:t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(Кролик)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zayats-malen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</a:t>
            </a:r>
            <a:r>
              <a:rPr lang="ru-RU" dirty="0" smtClean="0"/>
              <a:t>ено любит и траву,</a:t>
            </a:r>
          </a:p>
          <a:p>
            <a:pPr algn="ctr">
              <a:buNone/>
            </a:pPr>
            <a:r>
              <a:rPr lang="ru-RU" dirty="0" smtClean="0"/>
              <a:t>Поваляться на лугу,</a:t>
            </a:r>
          </a:p>
          <a:p>
            <a:pPr algn="ctr">
              <a:buNone/>
            </a:pPr>
            <a:r>
              <a:rPr lang="ru-RU" dirty="0" smtClean="0"/>
              <a:t>С удовольствием он скачет,</a:t>
            </a:r>
          </a:p>
          <a:p>
            <a:pPr algn="ctr">
              <a:buNone/>
            </a:pPr>
            <a:r>
              <a:rPr lang="ru-RU" dirty="0" smtClean="0"/>
              <a:t>А запрячь, так поле вспашет.</a:t>
            </a:r>
          </a:p>
          <a:p>
            <a:pPr algn="ctr">
              <a:buNone/>
            </a:pPr>
            <a:r>
              <a:rPr lang="ru-RU" dirty="0" smtClean="0"/>
              <a:t>(Конь)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pexels-photo-4341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87" y="0"/>
            <a:ext cx="916098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4-1Z22Q5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Спереди – </a:t>
            </a:r>
            <a:r>
              <a:rPr lang="ru-RU" dirty="0" smtClean="0"/>
              <a:t>пятачок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Сзади – крючок,</a:t>
            </a:r>
          </a:p>
          <a:p>
            <a:pPr algn="ctr">
              <a:buNone/>
            </a:pPr>
            <a:r>
              <a:rPr lang="ru-RU" dirty="0" smtClean="0"/>
              <a:t>Посередине – спинка,</a:t>
            </a:r>
          </a:p>
          <a:p>
            <a:pPr algn="ctr">
              <a:buNone/>
            </a:pPr>
            <a:r>
              <a:rPr lang="ru-RU" dirty="0" smtClean="0"/>
              <a:t>На спине  - щетинка.</a:t>
            </a:r>
          </a:p>
          <a:p>
            <a:pPr algn="ctr">
              <a:buNone/>
            </a:pPr>
            <a:r>
              <a:rPr lang="ru-RU" dirty="0" smtClean="0"/>
              <a:t>                                (свинья)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275</Words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Физкультурная минутка: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</cp:revision>
  <dcterms:created xsi:type="dcterms:W3CDTF">2019-11-26T06:53:35Z</dcterms:created>
  <dcterms:modified xsi:type="dcterms:W3CDTF">2019-11-27T01:31:07Z</dcterms:modified>
</cp:coreProperties>
</file>