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0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0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2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1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1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7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8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4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4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6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CD58-8F14-44D3-B95F-4E31A2D44FA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2DD1-6A53-4E9A-A770-672208D8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060849"/>
            <a:ext cx="6116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Интервью выпускников</a:t>
            </a:r>
          </a:p>
          <a:p>
            <a:endParaRPr lang="ru-RU" sz="3200" b="1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         2020    </a:t>
            </a:r>
            <a:endParaRPr lang="ru-RU" sz="32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Admin\Desktop\фото\1590546277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566">
            <a:off x="542959" y="982340"/>
            <a:ext cx="2534206" cy="380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фото\IMG_20200522_085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701">
            <a:off x="3001469" y="2863078"/>
            <a:ext cx="6015489" cy="28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esktop\фото\IMG_20200522_085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38">
            <a:off x="2332124" y="972098"/>
            <a:ext cx="6279385" cy="280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фото\1590546276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648">
            <a:off x="1080428" y="3379635"/>
            <a:ext cx="2159196" cy="32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dmin\Desktop\фото\IMG_20200522_090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570">
            <a:off x="782378" y="712804"/>
            <a:ext cx="6192688" cy="36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esktop\фото\15905462758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977">
            <a:off x="6117414" y="3668723"/>
            <a:ext cx="2056940" cy="30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фото\IMG_20200522_083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097">
            <a:off x="715485" y="2624386"/>
            <a:ext cx="5724128" cy="35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фото\1590546276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133">
            <a:off x="6232579" y="647181"/>
            <a:ext cx="2079250" cy="31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" y="56765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фото\1590546281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268">
            <a:off x="2986149" y="2761888"/>
            <a:ext cx="5566713" cy="28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фото\15905462748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964">
            <a:off x="486463" y="623389"/>
            <a:ext cx="2288844" cy="34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фото\1590546275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901">
            <a:off x="730855" y="1049744"/>
            <a:ext cx="2271944" cy="340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фото\15905462816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486">
            <a:off x="3079268" y="2451839"/>
            <a:ext cx="5230742" cy="28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esktop\фото\1590546282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345">
            <a:off x="1078040" y="826534"/>
            <a:ext cx="4782136" cy="32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фото\1590546275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302">
            <a:off x="5864801" y="2620171"/>
            <a:ext cx="2417735" cy="36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Desktop\фото\1590546276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505">
            <a:off x="828461" y="1445749"/>
            <a:ext cx="2263385" cy="33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фото\15901168461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5078855" cy="3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16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фото\1590546276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185">
            <a:off x="5804528" y="905726"/>
            <a:ext cx="2386186" cy="35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фото\1590116846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501">
            <a:off x="743326" y="2912343"/>
            <a:ext cx="5184575" cy="28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esktop\фото\1590545886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674">
            <a:off x="894181" y="651601"/>
            <a:ext cx="2468291" cy="37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фото\15901168458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449">
            <a:off x="3162491" y="2878549"/>
            <a:ext cx="5577933" cy="25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n\Downloads\2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esktop\фото\15905459055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524">
            <a:off x="5723533" y="685245"/>
            <a:ext cx="264029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фото\IMG_20200522_084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548">
            <a:off x="699156" y="2464040"/>
            <a:ext cx="5561624" cy="34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2020-05-27T13:22:55Z</dcterms:created>
  <dcterms:modified xsi:type="dcterms:W3CDTF">2020-05-27T15:36:06Z</dcterms:modified>
</cp:coreProperties>
</file>